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4CCAE5-ACF2-454F-B263-ED3452F2BCAC}"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4C77D-31C0-4051-87CF-25129E104932}" type="slidenum">
              <a:rPr lang="en-US" smtClean="0"/>
              <a:t>‹#›</a:t>
            </a:fld>
            <a:endParaRPr lang="en-US"/>
          </a:p>
        </p:txBody>
      </p:sp>
    </p:spTree>
    <p:extLst>
      <p:ext uri="{BB962C8B-B14F-4D97-AF65-F5344CB8AC3E}">
        <p14:creationId xmlns:p14="http://schemas.microsoft.com/office/powerpoint/2010/main" val="1045001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CCAE5-ACF2-454F-B263-ED3452F2BCAC}"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4C77D-31C0-4051-87CF-25129E104932}" type="slidenum">
              <a:rPr lang="en-US" smtClean="0"/>
              <a:t>‹#›</a:t>
            </a:fld>
            <a:endParaRPr lang="en-US"/>
          </a:p>
        </p:txBody>
      </p:sp>
    </p:spTree>
    <p:extLst>
      <p:ext uri="{BB962C8B-B14F-4D97-AF65-F5344CB8AC3E}">
        <p14:creationId xmlns:p14="http://schemas.microsoft.com/office/powerpoint/2010/main" val="3201351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CCAE5-ACF2-454F-B263-ED3452F2BCAC}"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4C77D-31C0-4051-87CF-25129E104932}" type="slidenum">
              <a:rPr lang="en-US" smtClean="0"/>
              <a:t>‹#›</a:t>
            </a:fld>
            <a:endParaRPr lang="en-US"/>
          </a:p>
        </p:txBody>
      </p:sp>
    </p:spTree>
    <p:extLst>
      <p:ext uri="{BB962C8B-B14F-4D97-AF65-F5344CB8AC3E}">
        <p14:creationId xmlns:p14="http://schemas.microsoft.com/office/powerpoint/2010/main" val="3310597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CCAE5-ACF2-454F-B263-ED3452F2BCAC}"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4C77D-31C0-4051-87CF-25129E104932}" type="slidenum">
              <a:rPr lang="en-US" smtClean="0"/>
              <a:t>‹#›</a:t>
            </a:fld>
            <a:endParaRPr lang="en-US"/>
          </a:p>
        </p:txBody>
      </p:sp>
    </p:spTree>
    <p:extLst>
      <p:ext uri="{BB962C8B-B14F-4D97-AF65-F5344CB8AC3E}">
        <p14:creationId xmlns:p14="http://schemas.microsoft.com/office/powerpoint/2010/main" val="389994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4CCAE5-ACF2-454F-B263-ED3452F2BCAC}"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4C77D-31C0-4051-87CF-25129E104932}" type="slidenum">
              <a:rPr lang="en-US" smtClean="0"/>
              <a:t>‹#›</a:t>
            </a:fld>
            <a:endParaRPr lang="en-US"/>
          </a:p>
        </p:txBody>
      </p:sp>
    </p:spTree>
    <p:extLst>
      <p:ext uri="{BB962C8B-B14F-4D97-AF65-F5344CB8AC3E}">
        <p14:creationId xmlns:p14="http://schemas.microsoft.com/office/powerpoint/2010/main" val="671766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4CCAE5-ACF2-454F-B263-ED3452F2BCAC}"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4C77D-31C0-4051-87CF-25129E104932}" type="slidenum">
              <a:rPr lang="en-US" smtClean="0"/>
              <a:t>‹#›</a:t>
            </a:fld>
            <a:endParaRPr lang="en-US"/>
          </a:p>
        </p:txBody>
      </p:sp>
    </p:spTree>
    <p:extLst>
      <p:ext uri="{BB962C8B-B14F-4D97-AF65-F5344CB8AC3E}">
        <p14:creationId xmlns:p14="http://schemas.microsoft.com/office/powerpoint/2010/main" val="3199379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4CCAE5-ACF2-454F-B263-ED3452F2BCAC}" type="datetimeFigureOut">
              <a:rPr lang="en-US" smtClean="0"/>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4C77D-31C0-4051-87CF-25129E104932}" type="slidenum">
              <a:rPr lang="en-US" smtClean="0"/>
              <a:t>‹#›</a:t>
            </a:fld>
            <a:endParaRPr lang="en-US"/>
          </a:p>
        </p:txBody>
      </p:sp>
    </p:spTree>
    <p:extLst>
      <p:ext uri="{BB962C8B-B14F-4D97-AF65-F5344CB8AC3E}">
        <p14:creationId xmlns:p14="http://schemas.microsoft.com/office/powerpoint/2010/main" val="1363320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4CCAE5-ACF2-454F-B263-ED3452F2BCAC}" type="datetimeFigureOut">
              <a:rPr lang="en-US" smtClean="0"/>
              <a:t>8/27/2015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4C77D-31C0-4051-87CF-25129E104932}" type="slidenum">
              <a:rPr lang="en-US" smtClean="0"/>
              <a:t>‹#›</a:t>
            </a:fld>
            <a:endParaRPr lang="en-US"/>
          </a:p>
        </p:txBody>
      </p:sp>
    </p:spTree>
    <p:extLst>
      <p:ext uri="{BB962C8B-B14F-4D97-AF65-F5344CB8AC3E}">
        <p14:creationId xmlns:p14="http://schemas.microsoft.com/office/powerpoint/2010/main" val="3675950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4CCAE5-ACF2-454F-B263-ED3452F2BCAC}" type="datetimeFigureOut">
              <a:rPr lang="en-US" smtClean="0"/>
              <a:t>8/27/2015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4C77D-31C0-4051-87CF-25129E104932}" type="slidenum">
              <a:rPr lang="en-US" smtClean="0"/>
              <a:t>‹#›</a:t>
            </a:fld>
            <a:endParaRPr lang="en-US"/>
          </a:p>
        </p:txBody>
      </p:sp>
    </p:spTree>
    <p:extLst>
      <p:ext uri="{BB962C8B-B14F-4D97-AF65-F5344CB8AC3E}">
        <p14:creationId xmlns:p14="http://schemas.microsoft.com/office/powerpoint/2010/main" val="271392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CCAE5-ACF2-454F-B263-ED3452F2BCAC}"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4C77D-31C0-4051-87CF-25129E104932}" type="slidenum">
              <a:rPr lang="en-US" smtClean="0"/>
              <a:t>‹#›</a:t>
            </a:fld>
            <a:endParaRPr lang="en-US"/>
          </a:p>
        </p:txBody>
      </p:sp>
    </p:spTree>
    <p:extLst>
      <p:ext uri="{BB962C8B-B14F-4D97-AF65-F5344CB8AC3E}">
        <p14:creationId xmlns:p14="http://schemas.microsoft.com/office/powerpoint/2010/main" val="82073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CCAE5-ACF2-454F-B263-ED3452F2BCAC}"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4C77D-31C0-4051-87CF-25129E104932}" type="slidenum">
              <a:rPr lang="en-US" smtClean="0"/>
              <a:t>‹#›</a:t>
            </a:fld>
            <a:endParaRPr lang="en-US"/>
          </a:p>
        </p:txBody>
      </p:sp>
    </p:spTree>
    <p:extLst>
      <p:ext uri="{BB962C8B-B14F-4D97-AF65-F5344CB8AC3E}">
        <p14:creationId xmlns:p14="http://schemas.microsoft.com/office/powerpoint/2010/main" val="309263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CCAE5-ACF2-454F-B263-ED3452F2BCAC}" type="datetimeFigureOut">
              <a:rPr lang="en-US" smtClean="0"/>
              <a:t>8/27/2015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4C77D-31C0-4051-87CF-25129E104932}" type="slidenum">
              <a:rPr lang="en-US" smtClean="0"/>
              <a:t>‹#›</a:t>
            </a:fld>
            <a:endParaRPr lang="en-US"/>
          </a:p>
        </p:txBody>
      </p:sp>
    </p:spTree>
    <p:extLst>
      <p:ext uri="{BB962C8B-B14F-4D97-AF65-F5344CB8AC3E}">
        <p14:creationId xmlns:p14="http://schemas.microsoft.com/office/powerpoint/2010/main" val="3626509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0"/>
            <a:ext cx="9982200" cy="1470025"/>
          </a:xfrm>
        </p:spPr>
        <p:txBody>
          <a:bodyPr>
            <a:normAutofit fontScale="90000"/>
          </a:bodyPr>
          <a:lstStyle/>
          <a:p>
            <a:pPr algn="l"/>
            <a:r>
              <a:rPr lang="en-US" dirty="0" smtClean="0">
                <a:latin typeface="Agency FB" panose="020B0503020202020204" pitchFamily="34" charset="0"/>
              </a:rPr>
              <a:t>SLIDE 1. Title </a:t>
            </a:r>
            <a:br>
              <a:rPr lang="en-US" dirty="0" smtClean="0">
                <a:latin typeface="Agency FB" panose="020B0503020202020204" pitchFamily="34" charset="0"/>
              </a:rPr>
            </a:br>
            <a:r>
              <a:rPr lang="en-US" dirty="0" smtClean="0">
                <a:latin typeface="Agency FB" panose="020B0503020202020204" pitchFamily="34" charset="0"/>
              </a:rPr>
              <a:t>S2. Description of the challenge</a:t>
            </a:r>
            <a:br>
              <a:rPr lang="en-US" dirty="0" smtClean="0">
                <a:latin typeface="Agency FB" panose="020B0503020202020204" pitchFamily="34" charset="0"/>
              </a:rPr>
            </a:br>
            <a:r>
              <a:rPr lang="en-US" dirty="0" smtClean="0">
                <a:latin typeface="Agency FB" panose="020B0503020202020204" pitchFamily="34" charset="0"/>
              </a:rPr>
              <a:t>S3. Constraints of the challenge </a:t>
            </a:r>
            <a:br>
              <a:rPr lang="en-US" dirty="0" smtClean="0">
                <a:latin typeface="Agency FB" panose="020B0503020202020204" pitchFamily="34" charset="0"/>
              </a:rPr>
            </a:br>
            <a:r>
              <a:rPr lang="en-US" dirty="0" smtClean="0">
                <a:latin typeface="Agency FB" panose="020B0503020202020204" pitchFamily="34" charset="0"/>
              </a:rPr>
              <a:t>S4. Picture and label Materials Used</a:t>
            </a:r>
            <a:br>
              <a:rPr lang="en-US" dirty="0" smtClean="0">
                <a:latin typeface="Agency FB" panose="020B0503020202020204" pitchFamily="34" charset="0"/>
              </a:rPr>
            </a:br>
            <a:r>
              <a:rPr lang="en-US" dirty="0" smtClean="0">
                <a:latin typeface="Agency FB" panose="020B0503020202020204" pitchFamily="34" charset="0"/>
              </a:rPr>
              <a:t>S5. Explanation of why selected your design</a:t>
            </a:r>
            <a:br>
              <a:rPr lang="en-US" dirty="0" smtClean="0">
                <a:latin typeface="Agency FB" panose="020B0503020202020204" pitchFamily="34" charset="0"/>
              </a:rPr>
            </a:br>
            <a:r>
              <a:rPr lang="en-US" dirty="0" smtClean="0">
                <a:latin typeface="Agency FB" panose="020B0503020202020204" pitchFamily="34" charset="0"/>
              </a:rPr>
              <a:t>S6. Summarize what you learned from this challenge </a:t>
            </a:r>
            <a:endParaRPr lang="en-US" dirty="0">
              <a:latin typeface="Agency FB" panose="020B0503020202020204" pitchFamily="34" charset="0"/>
            </a:endParaRPr>
          </a:p>
        </p:txBody>
      </p:sp>
      <p:sp>
        <p:nvSpPr>
          <p:cNvPr id="5" name="TextBox 4"/>
          <p:cNvSpPr txBox="1"/>
          <p:nvPr/>
        </p:nvSpPr>
        <p:spPr>
          <a:xfrm>
            <a:off x="533400" y="69273"/>
            <a:ext cx="8305800" cy="1015663"/>
          </a:xfrm>
          <a:prstGeom prst="rect">
            <a:avLst/>
          </a:prstGeom>
          <a:noFill/>
        </p:spPr>
        <p:txBody>
          <a:bodyPr wrap="square" rtlCol="0">
            <a:spAutoFit/>
          </a:bodyPr>
          <a:lstStyle/>
          <a:p>
            <a:r>
              <a:rPr lang="en-US" sz="6000" dirty="0" smtClean="0">
                <a:latin typeface="Agency FB" panose="020B0503020202020204" pitchFamily="34" charset="0"/>
              </a:rPr>
              <a:t>STEM POWERPOINT INSTRUCTIONS </a:t>
            </a:r>
            <a:endParaRPr lang="en-US" sz="6000" dirty="0">
              <a:latin typeface="Agency FB" panose="020B0503020202020204" pitchFamily="34" charset="0"/>
            </a:endParaRPr>
          </a:p>
        </p:txBody>
      </p:sp>
    </p:spTree>
    <p:extLst>
      <p:ext uri="{BB962C8B-B14F-4D97-AF65-F5344CB8AC3E}">
        <p14:creationId xmlns:p14="http://schemas.microsoft.com/office/powerpoint/2010/main" val="3829965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7</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 Title  S2. Description of the challenge S3. Constraints of the challenge  S4. Picture and label Materials Used S5. Explanation of why selected your design S6. Summarize what you learned from this challenge </vt:lpstr>
    </vt:vector>
  </TitlesOfParts>
  <Company>SCPS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 Title  S2. Description of the challenge S3. Constraints of the challenge  S4. Picture and label Materials Used S5. Explanation of why selected your design S6. Summarize what you learned from this challenge </dc:title>
  <dc:creator>Richard Warren</dc:creator>
  <cp:lastModifiedBy>Richard Warren</cp:lastModifiedBy>
  <cp:revision>1</cp:revision>
  <dcterms:created xsi:type="dcterms:W3CDTF">2015-08-27T15:33:14Z</dcterms:created>
  <dcterms:modified xsi:type="dcterms:W3CDTF">2015-08-27T15:40:05Z</dcterms:modified>
</cp:coreProperties>
</file>